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A5AD8-A8C8-4F82-917B-C8836936174A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6943B-BB70-4E0F-B3BF-3BF86BE9C2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85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FB77E5-FBFD-407A-B217-E9C5319E4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1343A00-437C-4754-B4B0-781DA3AD86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998932-13FA-4D49-80BA-E02289BC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507399-6349-426F-AB84-AC48D0292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D45D2-5404-446D-98F1-4E16296D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944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69F06E-D495-4A62-90D7-18CDC570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C106204-8B6E-4353-B10C-69376B695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75E36F-03A3-44D8-A2EE-86F52A4FF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908E7A-D4CA-40B4-ADD9-73B3D7B3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2A94CD-1E7C-499F-885E-C8AAECC93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477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A5C61D9-10E9-4930-B4E5-8F924DF5F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E8D2342-6FD9-4C83-8D63-8C5BFCACF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0A1D047-C974-4E93-A37F-A22F30EB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4144E2-B34D-4B48-8577-45513C83C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47423B-C4A2-467A-9B79-BC398728D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641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D92AC8-4C84-4110-9031-0C1F6BEF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264CCD-5E4F-4FFA-BDF4-6F9FC0287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12F84E-4FF6-4D57-940A-0AAEF49E2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60087E4-65A6-4015-9B21-71C67204F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320B9D-8064-4E82-9184-861F1A4A8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6193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20F8FB-9500-43B6-A4AC-BAB792424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E9DE028-DE53-4BE8-8E61-782D26B5F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F308A9-C3D9-482B-87F7-CD91F392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46618A-0125-464A-A12C-75AF3708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6E1697-F99D-4C36-8C7A-0ADF352DB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982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5F9A24-E636-4324-A49B-D4FDB06D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6BD7F1-CBFC-4D16-8ACF-002DF5860F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A868317-A693-4075-B6BA-85A862573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B1F573F-5DE1-4F4A-8FB1-780A0DF3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75681D-4E98-499C-AD7D-01B5030DD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F9A836A-6CB6-4751-87C0-3DAB16DAB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1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993A29-1D05-4CA2-9CB6-4D92CBA47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53C57F-2369-4105-9C5F-E9948057B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6B8775-5659-4F76-92C5-45E6EF050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46AC510-6B07-48C1-9FDB-8DFD1F85F8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FFDF5A6-76D4-469B-A901-33850CE3C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BF2E8B5-E51C-4923-9123-39F086D2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A1E5E87-4096-47BC-A845-7D9C3F8B2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CD6C6CE-D6E7-4658-A2DC-E03686CB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2993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1BF18C-517C-4422-B72A-DA71C4B2F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746CBD6-8BCC-4BD7-B88A-9F6E5FBC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A8A46C5-87FB-4A07-900B-59C587701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F127E90-B7A5-4B51-A4DA-9BA4FD7F9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4633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5C10E2-2863-4534-9EAF-529C1A35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AD1B557-BCF8-4517-B0D3-44B459B5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38FBCED-8654-41CA-A5DC-3360440D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72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580BD3-67E9-4D50-B804-188DDE030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F84285-61C7-4E69-BA11-A14368650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7A63AF-7890-429E-9515-DC3F14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DA15196-E944-4DD5-977E-75919329F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459486-E8AA-444D-BBCE-1E0DAB5ED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1D9C10-5826-479A-B842-D8655695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62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53DA76-6731-47C3-94D3-43415E96A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D809AAD-3C60-4593-92AA-C3DE7FC47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3EB3DE-1625-4766-9B22-F6412DA1C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42245F-E569-49F4-84A9-AEA12296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529EAA-8182-4715-BEB3-8FA3F9301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7D93E1-C91B-44A6-A507-42D0F398A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3671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2D9FF9E-BEF7-44E3-98FE-3142A2C69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EC91C5F-534D-448B-83A4-F5025943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5F7E5A-8C1E-4643-B414-2A09618759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8407A7-E2BF-4A1E-8C1A-33E89A373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1C4ADC-39A3-4FF8-A376-0317A708B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704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27E83066-C6B1-444B-B5EA-88DC17467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6994"/>
            <a:ext cx="12192000" cy="272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9BC695-A54C-46FE-B513-2B5C63540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34" y="1705887"/>
            <a:ext cx="4508732" cy="2692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9B067F7-6018-4581-A514-7E8194119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458" y="2150409"/>
            <a:ext cx="2165461" cy="1803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D61F1F16-2E07-42C4-81EE-9EEEE4E2104E}"/>
              </a:ext>
            </a:extLst>
          </p:cNvPr>
          <p:cNvCxnSpPr/>
          <p:nvPr/>
        </p:nvCxnSpPr>
        <p:spPr>
          <a:xfrm>
            <a:off x="5613527" y="3165938"/>
            <a:ext cx="1360113" cy="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BCD6F54-84D7-4288-B775-2D50AD332900}"/>
              </a:ext>
            </a:extLst>
          </p:cNvPr>
          <p:cNvSpPr txBox="1"/>
          <p:nvPr/>
        </p:nvSpPr>
        <p:spPr>
          <a:xfrm>
            <a:off x="5613527" y="328081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接続の追加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5815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5939925-9BC6-4BA9-9BE7-4C26836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34" y="3568389"/>
            <a:ext cx="2666227" cy="288437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E9859D7-E715-4110-B145-4E3A5B747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731" y="3569803"/>
            <a:ext cx="2668920" cy="2897839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956CDEA-17BA-4C85-BCF7-C18D00B52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859" y="3569804"/>
            <a:ext cx="2653215" cy="289783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9EE73CF-ACA1-4BD2-8551-467B89C113FD}"/>
              </a:ext>
            </a:extLst>
          </p:cNvPr>
          <p:cNvSpPr txBox="1"/>
          <p:nvPr/>
        </p:nvSpPr>
        <p:spPr>
          <a:xfrm>
            <a:off x="287322" y="3436424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CanvasLight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64EF7D8-C007-435C-A6A7-39EFAA8C6413}"/>
              </a:ext>
            </a:extLst>
          </p:cNvPr>
          <p:cNvSpPr txBox="1"/>
          <p:nvPr/>
        </p:nvSpPr>
        <p:spPr>
          <a:xfrm>
            <a:off x="6867859" y="3429000"/>
            <a:ext cx="1606146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</a:t>
            </a:r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Gray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4343260-358A-42F4-B2B0-1270CED9707C}"/>
              </a:ext>
            </a:extLst>
          </p:cNvPr>
          <p:cNvSpPr txBox="1"/>
          <p:nvPr/>
        </p:nvSpPr>
        <p:spPr>
          <a:xfrm>
            <a:off x="3576843" y="3429000"/>
            <a:ext cx="1684403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CanvasDark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B2CFA00-D72A-45A7-89BF-D335F7142A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34" y="340118"/>
            <a:ext cx="2668920" cy="2900532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28B4099-7A64-4475-9002-DAFEB4EA9540}"/>
              </a:ext>
            </a:extLst>
          </p:cNvPr>
          <p:cNvSpPr txBox="1"/>
          <p:nvPr/>
        </p:nvSpPr>
        <p:spPr>
          <a:xfrm>
            <a:off x="287322" y="220572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Road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B864DE09-3A20-4C5F-B488-19BD4C9C9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6731" y="340118"/>
            <a:ext cx="2647375" cy="2878986"/>
          </a:xfrm>
          <a:prstGeom prst="rect">
            <a:avLst/>
          </a:prstGeom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6E6B139-9F2B-4635-8211-A49C7DE2C88E}"/>
              </a:ext>
            </a:extLst>
          </p:cNvPr>
          <p:cNvSpPr txBox="1"/>
          <p:nvPr/>
        </p:nvSpPr>
        <p:spPr>
          <a:xfrm>
            <a:off x="3532140" y="220572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Aerial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5A504675-7DC0-4EC1-9911-25E9736B4A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8314" y="329345"/>
            <a:ext cx="2652760" cy="2889759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B2A7C04-1A93-47B1-990A-333AD2F5610C}"/>
              </a:ext>
            </a:extLst>
          </p:cNvPr>
          <p:cNvSpPr txBox="1"/>
          <p:nvPr/>
        </p:nvSpPr>
        <p:spPr>
          <a:xfrm>
            <a:off x="6809122" y="205691"/>
            <a:ext cx="2031609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AerialWithLabels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5D5724C-307F-4042-865F-6CD89A393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51" y="488799"/>
            <a:ext cx="4819898" cy="58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92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41F52CA3-3788-4927-8D69-52E2F2074523}"/>
              </a:ext>
            </a:extLst>
          </p:cNvPr>
          <p:cNvGrpSpPr/>
          <p:nvPr/>
        </p:nvGrpSpPr>
        <p:grpSpPr>
          <a:xfrm>
            <a:off x="1092136" y="584616"/>
            <a:ext cx="4953255" cy="3657788"/>
            <a:chOff x="1092136" y="584616"/>
            <a:chExt cx="4953255" cy="365778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91BE6D78-DB36-4E88-8D88-15E2D198A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2136" y="584616"/>
              <a:ext cx="4953255" cy="3657788"/>
            </a:xfrm>
            <a:prstGeom prst="rect">
              <a:avLst/>
            </a:prstGeom>
          </p:spPr>
        </p:pic>
        <p:sp>
          <p:nvSpPr>
            <p:cNvPr id="4" name="楕円 3">
              <a:extLst>
                <a:ext uri="{FF2B5EF4-FFF2-40B4-BE49-F238E27FC236}">
                  <a16:creationId xmlns:a16="http://schemas.microsoft.com/office/drawing/2014/main" id="{79ABB3F1-DA57-41E4-931D-371191C797D9}"/>
                </a:ext>
              </a:extLst>
            </p:cNvPr>
            <p:cNvSpPr/>
            <p:nvPr/>
          </p:nvSpPr>
          <p:spPr>
            <a:xfrm>
              <a:off x="4233309" y="2807815"/>
              <a:ext cx="1036320" cy="352018"/>
            </a:xfrm>
            <a:prstGeom prst="ellipse">
              <a:avLst/>
            </a:prstGeom>
            <a:noFill/>
            <a:ln w="28575">
              <a:solidFill>
                <a:srgbClr val="EE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6684CAB0-3107-4182-A9A4-E6094136FEAA}"/>
                </a:ext>
              </a:extLst>
            </p:cNvPr>
            <p:cNvCxnSpPr/>
            <p:nvPr/>
          </p:nvCxnSpPr>
          <p:spPr>
            <a:xfrm flipH="1">
              <a:off x="3648410" y="3055658"/>
              <a:ext cx="684651" cy="280294"/>
            </a:xfrm>
            <a:prstGeom prst="straightConnector1">
              <a:avLst/>
            </a:prstGeom>
            <a:noFill/>
            <a:ln w="28575">
              <a:solidFill>
                <a:srgbClr val="EE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810280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5F7A92C-2CF9-404B-83BE-BCF78A58D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3885" y="1660888"/>
            <a:ext cx="3162463" cy="34037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0EA539B-ADE4-4F29-887D-957FE6515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496" y="1660888"/>
            <a:ext cx="3203416" cy="343162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A818961F-F0BF-4E62-BFB5-0CF576E80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55" y="1660888"/>
            <a:ext cx="3211868" cy="3431628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84EFC58-179B-44F3-AB97-D57A4B63C13E}"/>
              </a:ext>
            </a:extLst>
          </p:cNvPr>
          <p:cNvSpPr txBox="1"/>
          <p:nvPr/>
        </p:nvSpPr>
        <p:spPr>
          <a:xfrm>
            <a:off x="774390" y="1520320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品川駅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25A7C02-6D94-4272-B23F-6FE07694C7AB}"/>
              </a:ext>
            </a:extLst>
          </p:cNvPr>
          <p:cNvSpPr txBox="1"/>
          <p:nvPr/>
        </p:nvSpPr>
        <p:spPr>
          <a:xfrm>
            <a:off x="4322495" y="1520320"/>
            <a:ext cx="264348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品川駅（衛星ビュー）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0F19FED-CAE2-44C9-B402-E5DFBCF823B6}"/>
              </a:ext>
            </a:extLst>
          </p:cNvPr>
          <p:cNvSpPr txBox="1"/>
          <p:nvPr/>
        </p:nvSpPr>
        <p:spPr>
          <a:xfrm>
            <a:off x="7732733" y="1520320"/>
            <a:ext cx="264348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シアトル周辺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2898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</TotalTime>
  <Words>17</Words>
  <Application>Microsoft Office PowerPoint</Application>
  <PresentationFormat>ワイド画面</PresentationFormat>
  <Paragraphs>10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Ayumu Inaba</dc:creator>
  <cp:lastModifiedBy>Ayumu Inaba</cp:lastModifiedBy>
  <cp:revision>22</cp:revision>
  <dcterms:created xsi:type="dcterms:W3CDTF">2021-10-05T07:21:16Z</dcterms:created>
  <dcterms:modified xsi:type="dcterms:W3CDTF">2021-10-20T00:04:50Z</dcterms:modified>
</cp:coreProperties>
</file>

<file path=docProps/thumbnail.jpeg>
</file>